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61" r:id="rId4"/>
    <p:sldId id="259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29D"/>
    <a:srgbClr val="FFE7B4"/>
    <a:srgbClr val="ED6B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66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86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6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52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23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7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41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14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77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12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01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rgbClr val="F9D29D"/>
          </a:fgClr>
          <a:bgClr>
            <a:srgbClr val="F9D29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8F116-142A-40BC-BE35-1331338D38B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E033A-F66A-4780-BE72-583208A677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90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335DF8-75C7-FAB3-CC86-7A229D33E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40" y="1827148"/>
            <a:ext cx="3312920" cy="32037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C3C9FD-D0AD-ACEA-F64F-C95F75FE2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5887">
            <a:off x="8498301" y="2536347"/>
            <a:ext cx="4455910" cy="44559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51A326-3A89-97C8-21D9-7C59CFBF0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465">
            <a:off x="-313038" y="371312"/>
            <a:ext cx="4064576" cy="35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C2A57A-E37E-BAC4-2214-0DEBFF68D663}"/>
              </a:ext>
            </a:extLst>
          </p:cNvPr>
          <p:cNvSpPr txBox="1"/>
          <p:nvPr/>
        </p:nvSpPr>
        <p:spPr>
          <a:xfrm>
            <a:off x="228600" y="215153"/>
            <a:ext cx="5082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MV Boli" panose="02000500030200090000" pitchFamily="2" charset="0"/>
                <a:cs typeface="MV Boli" panose="02000500030200090000" pitchFamily="2" charset="0"/>
              </a:rPr>
              <a:t>Introdução ao Vôlei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37283C-2CE2-A316-5F55-6D84BB8D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15" y="1819835"/>
            <a:ext cx="3218329" cy="32183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65ECCC-3E17-202F-2EDF-53AB7ABF552F}"/>
              </a:ext>
            </a:extLst>
          </p:cNvPr>
          <p:cNvSpPr txBox="1"/>
          <p:nvPr/>
        </p:nvSpPr>
        <p:spPr>
          <a:xfrm>
            <a:off x="7775759" y="5163670"/>
            <a:ext cx="41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Bold" panose="020B0502040204020203" pitchFamily="34" charset="0"/>
              </a:rPr>
              <a:t>(Willian George Morgan)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8DB9E7-40D7-2FFD-03D8-92EE5B1B7728}"/>
              </a:ext>
            </a:extLst>
          </p:cNvPr>
          <p:cNvSpPr txBox="1"/>
          <p:nvPr/>
        </p:nvSpPr>
        <p:spPr>
          <a:xfrm>
            <a:off x="663388" y="1613117"/>
            <a:ext cx="5432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Minonette;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Esporte não cansativo;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Popularidade;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Campeonato sul-americano</a:t>
            </a:r>
            <a:r>
              <a:rPr lang="pt-BR" sz="2800" dirty="0">
                <a:latin typeface="Microsoft PhagsPa" panose="020B0502040204020203" pitchFamily="34" charset="0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DD1322-8E8D-C4B7-FC61-B71B7340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3" y="3927241"/>
            <a:ext cx="5200979" cy="24728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DA5FDC-E1CF-C9A1-C228-5A0F56C75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81" y="6095894"/>
            <a:ext cx="308653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F4B13F7-FAD9-ACD2-F6AB-BEC6375CE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81" y="6095894"/>
            <a:ext cx="3086531" cy="762106"/>
          </a:xfrm>
          <a:prstGeom prst="rect">
            <a:avLst/>
          </a:prstGeom>
        </p:spPr>
      </p:pic>
      <p:pic>
        <p:nvPicPr>
          <p:cNvPr id="5" name="eu">
            <a:hlinkClick r:id="" action="ppaction://media"/>
            <a:extLst>
              <a:ext uri="{FF2B5EF4-FFF2-40B4-BE49-F238E27FC236}">
                <a16:creationId xmlns:a16="http://schemas.microsoft.com/office/drawing/2014/main" id="{D41E5F8B-BD69-6DC0-8180-222493012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1853" y="148732"/>
            <a:ext cx="3608294" cy="6560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C679E1-3654-A70E-3219-F8D5C3C6C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938"/>
            <a:ext cx="4485284" cy="31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0"/>
    </mc:Choice>
    <mc:Fallback>
      <p:transition spd="slow" advTm="13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BFED83-7FA1-C056-388E-1FBDB41A379B}"/>
              </a:ext>
            </a:extLst>
          </p:cNvPr>
          <p:cNvSpPr txBox="1"/>
          <p:nvPr/>
        </p:nvSpPr>
        <p:spPr>
          <a:xfrm>
            <a:off x="228600" y="215153"/>
            <a:ext cx="5082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MV Boli" panose="02000500030200090000" pitchFamily="2" charset="0"/>
                <a:cs typeface="MV Boli" panose="02000500030200090000" pitchFamily="2" charset="0"/>
              </a:rPr>
              <a:t>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861129-4330-4C0A-BC57-EFDD6314458A}"/>
              </a:ext>
            </a:extLst>
          </p:cNvPr>
          <p:cNvSpPr txBox="1"/>
          <p:nvPr/>
        </p:nvSpPr>
        <p:spPr>
          <a:xfrm>
            <a:off x="2235574" y="1636165"/>
            <a:ext cx="3860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Não muito popular;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Socialização;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Desenvolvimento.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530757-DA5F-6B5F-873A-F90C211A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81" y="6095894"/>
            <a:ext cx="3086531" cy="7621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57D40AE-D5FB-DA18-6998-A301F155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2187">
            <a:off x="-616649" y="3203545"/>
            <a:ext cx="3776707" cy="33301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B20A28C-9EC7-E826-5E02-B95CC990EB76}"/>
              </a:ext>
            </a:extLst>
          </p:cNvPr>
          <p:cNvSpPr txBox="1"/>
          <p:nvPr/>
        </p:nvSpPr>
        <p:spPr>
          <a:xfrm>
            <a:off x="6548286" y="3247571"/>
            <a:ext cx="40466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Trabalho em equipe;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Persistência;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Sinceridade;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Autoconfiança.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5010D8-3889-B58E-0EA0-38E57A56D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40" y="24759"/>
            <a:ext cx="3222812" cy="32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6D8E53F-4A7F-56E0-9EF9-D987BB26AFB9}"/>
              </a:ext>
            </a:extLst>
          </p:cNvPr>
          <p:cNvSpPr txBox="1"/>
          <p:nvPr/>
        </p:nvSpPr>
        <p:spPr>
          <a:xfrm>
            <a:off x="228600" y="215153"/>
            <a:ext cx="6320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MV Boli" panose="02000500030200090000" pitchFamily="2" charset="0"/>
                <a:cs typeface="MV Boli" panose="02000500030200090000" pitchFamily="2" charset="0"/>
              </a:rPr>
              <a:t>Evolução/Desenvolvimento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AB5AAF-83C0-B7FE-006A-1A4CCEDD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81" y="6095894"/>
            <a:ext cx="3086531" cy="7621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677E0F-EDE8-4CC0-A5D3-128A2FC4B040}"/>
              </a:ext>
            </a:extLst>
          </p:cNvPr>
          <p:cNvSpPr txBox="1"/>
          <p:nvPr/>
        </p:nvSpPr>
        <p:spPr>
          <a:xfrm>
            <a:off x="6642848" y="2736501"/>
            <a:ext cx="520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Mudança de Área;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Sair de “Input” para um “Site”;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Pouco tempo.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B6A5B9-3708-2578-AE2B-C87D7CDB53A2}"/>
              </a:ext>
            </a:extLst>
          </p:cNvPr>
          <p:cNvSpPr txBox="1"/>
          <p:nvPr/>
        </p:nvSpPr>
        <p:spPr>
          <a:xfrm>
            <a:off x="344581" y="2736502"/>
            <a:ext cx="313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Sair do papel;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Banco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Bahnschrift SemiBold" panose="020B0502040204020203" pitchFamily="34" charset="0"/>
              </a:rPr>
              <a:t>Web Data Viz.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921D0C-305F-C840-4B9B-6B7A13FF5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60" y="1452283"/>
            <a:ext cx="3138208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0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A74AFE-F28B-341E-2202-AF50FEA44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81" y="6095894"/>
            <a:ext cx="3086531" cy="76210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94DAD6B-44CC-ED3F-6D1E-630382B7C54E}"/>
              </a:ext>
            </a:extLst>
          </p:cNvPr>
          <p:cNvSpPr txBox="1"/>
          <p:nvPr/>
        </p:nvSpPr>
        <p:spPr>
          <a:xfrm>
            <a:off x="228600" y="215153"/>
            <a:ext cx="5082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MV Boli" panose="02000500030200090000" pitchFamily="2" charset="0"/>
                <a:cs typeface="MV Boli" panose="02000500030200090000" pitchFamily="2" charset="0"/>
              </a:rPr>
              <a:t>Agradecimentos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CB44243-39ED-1D9A-78AA-32900DA5F24F}"/>
              </a:ext>
            </a:extLst>
          </p:cNvPr>
          <p:cNvSpPr/>
          <p:nvPr/>
        </p:nvSpPr>
        <p:spPr>
          <a:xfrm>
            <a:off x="685800" y="1697691"/>
            <a:ext cx="3334870" cy="3923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E27C86-C1D3-0228-77BA-411787153965}"/>
              </a:ext>
            </a:extLst>
          </p:cNvPr>
          <p:cNvSpPr txBox="1"/>
          <p:nvPr/>
        </p:nvSpPr>
        <p:spPr>
          <a:xfrm>
            <a:off x="1857935" y="1801377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Kristen ITC" panose="03050502040202030202" pitchFamily="66" charset="0"/>
              </a:rPr>
              <a:t>Mãe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5F50D5-B70A-25FE-19CE-B0D26BC32AAA}"/>
              </a:ext>
            </a:extLst>
          </p:cNvPr>
          <p:cNvSpPr txBox="1"/>
          <p:nvPr/>
        </p:nvSpPr>
        <p:spPr>
          <a:xfrm>
            <a:off x="1688165" y="4753619"/>
            <a:ext cx="133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Kristen ITC" panose="03050502040202030202" pitchFamily="66" charset="0"/>
              </a:rPr>
              <a:t>Líbero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B780876-2AAA-643E-7612-DA4E950FE5B3}"/>
              </a:ext>
            </a:extLst>
          </p:cNvPr>
          <p:cNvSpPr/>
          <p:nvPr/>
        </p:nvSpPr>
        <p:spPr>
          <a:xfrm>
            <a:off x="4334435" y="1697691"/>
            <a:ext cx="3334870" cy="3923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F7B16B-6391-5989-74E9-79DA9B4DC537}"/>
              </a:ext>
            </a:extLst>
          </p:cNvPr>
          <p:cNvSpPr txBox="1"/>
          <p:nvPr/>
        </p:nvSpPr>
        <p:spPr>
          <a:xfrm>
            <a:off x="5232025" y="1814295"/>
            <a:ext cx="153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Kristen ITC" panose="03050502040202030202" pitchFamily="66" charset="0"/>
              </a:rPr>
              <a:t>Wallace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8EE1FC-BE04-D1E6-AB1E-D279F6BA22A9}"/>
              </a:ext>
            </a:extLst>
          </p:cNvPr>
          <p:cNvSpPr txBox="1"/>
          <p:nvPr/>
        </p:nvSpPr>
        <p:spPr>
          <a:xfrm>
            <a:off x="5002305" y="4753619"/>
            <a:ext cx="199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Kristen ITC" panose="03050502040202030202" pitchFamily="66" charset="0"/>
              </a:rPr>
              <a:t>Levantador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9E161A8-C842-2C5A-9C06-73E5BDFD0CD1}"/>
              </a:ext>
            </a:extLst>
          </p:cNvPr>
          <p:cNvSpPr/>
          <p:nvPr/>
        </p:nvSpPr>
        <p:spPr>
          <a:xfrm>
            <a:off x="8171330" y="1697691"/>
            <a:ext cx="3334870" cy="3923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7801AD-C121-9174-9FF5-47DB64258B2A}"/>
              </a:ext>
            </a:extLst>
          </p:cNvPr>
          <p:cNvSpPr txBox="1"/>
          <p:nvPr/>
        </p:nvSpPr>
        <p:spPr>
          <a:xfrm>
            <a:off x="9104111" y="1801377"/>
            <a:ext cx="146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Kristen ITC" panose="03050502040202030202" pitchFamily="66" charset="0"/>
              </a:rPr>
              <a:t>Isabela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11568B-D312-EF1F-980F-9AC6DF40FDBC}"/>
              </a:ext>
            </a:extLst>
          </p:cNvPr>
          <p:cNvSpPr txBox="1"/>
          <p:nvPr/>
        </p:nvSpPr>
        <p:spPr>
          <a:xfrm>
            <a:off x="9181541" y="4753619"/>
            <a:ext cx="132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Kristen ITC" panose="03050502040202030202" pitchFamily="66" charset="0"/>
              </a:rPr>
              <a:t>Central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33FE8BD-E60C-029A-CCC4-F0305822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74" y="2493768"/>
            <a:ext cx="2206180" cy="22598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1257C09-743F-BE4E-691A-1B28A5645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9" y="2247535"/>
            <a:ext cx="2967749" cy="296774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0393B42-0F1F-171B-0C2A-C12D50849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46" y="2549057"/>
            <a:ext cx="2220448" cy="22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4198B03-AB2C-E159-A924-726FF80AEF29}"/>
              </a:ext>
            </a:extLst>
          </p:cNvPr>
          <p:cNvSpPr txBox="1"/>
          <p:nvPr/>
        </p:nvSpPr>
        <p:spPr>
          <a:xfrm>
            <a:off x="3256429" y="721202"/>
            <a:ext cx="567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MV Boli" panose="02000500030200090000" pitchFamily="2" charset="0"/>
                <a:cs typeface="MV Boli" panose="02000500030200090000" pitchFamily="2" charset="0"/>
              </a:rPr>
              <a:t>Obrigado pela atenção!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DF4DE7-E04E-A820-15A6-3736FCA6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45" y="5916706"/>
            <a:ext cx="3158710" cy="779929"/>
          </a:xfrm>
          <a:prstGeom prst="rect">
            <a:avLst/>
          </a:prstGeom>
        </p:spPr>
      </p:pic>
      <p:pic>
        <p:nvPicPr>
          <p:cNvPr id="3074" name="Picture 2" descr="Bruninho criticou o calendário do voleibol - Foto: Divulgação/FIVB">
            <a:extLst>
              <a:ext uri="{FF2B5EF4-FFF2-40B4-BE49-F238E27FC236}">
                <a16:creationId xmlns:a16="http://schemas.microsoft.com/office/drawing/2014/main" id="{12295E4F-D2B3-0B9B-9239-41BAB121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15" y="1847477"/>
            <a:ext cx="4744570" cy="31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3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ranja Amarelo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81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Bahnschrift SemiBold</vt:lpstr>
      <vt:lpstr>Calibri</vt:lpstr>
      <vt:lpstr>Calibri Light</vt:lpstr>
      <vt:lpstr>Kristen ITC</vt:lpstr>
      <vt:lpstr>Microsoft PhagsPa</vt:lpstr>
      <vt:lpstr>MV Boli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costa'</dc:creator>
  <cp:lastModifiedBy>diego costa'</cp:lastModifiedBy>
  <cp:revision>1</cp:revision>
  <dcterms:created xsi:type="dcterms:W3CDTF">2022-12-07T01:15:33Z</dcterms:created>
  <dcterms:modified xsi:type="dcterms:W3CDTF">2022-12-07T03:00:32Z</dcterms:modified>
</cp:coreProperties>
</file>